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22"/>
    <p:restoredTop sz="96654"/>
  </p:normalViewPr>
  <p:slideViewPr>
    <p:cSldViewPr snapToGrid="0">
      <p:cViewPr varScale="1">
        <p:scale>
          <a:sx n="142" d="100"/>
          <a:sy n="142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</a:t>
            </a:r>
            <a:r>
              <a:rPr lang="he-IL" dirty="0" err="1"/>
              <a:t>פאקטות</a:t>
            </a:r>
            <a:r>
              <a:rPr lang="he-IL" dirty="0"/>
              <a:t>: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</a:t>
            </a:r>
            <a:r>
              <a:rPr lang="he-IL" dirty="0" err="1"/>
              <a:t>פאקטות</a:t>
            </a:r>
            <a:r>
              <a:rPr lang="he-IL" dirty="0"/>
              <a:t>: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weighted avg</a:t>
            </a:r>
            <a:r>
              <a:rPr lang="he-IL" dirty="0"/>
              <a:t>מכלל המודלים </a:t>
            </a:r>
            <a:r>
              <a:rPr lang="en-US" dirty="0"/>
              <a:t>(LSTM, CNN)</a:t>
            </a:r>
            <a:br>
              <a:rPr lang="en-US" dirty="0"/>
            </a:br>
            <a:r>
              <a:rPr lang="he-IL" dirty="0"/>
              <a:t>עם שלב לחיצת היד מדאטה בתצורת D</a:t>
            </a:r>
            <a:r>
              <a:rPr lang="en-US" dirty="0"/>
              <a:t>L</a:t>
            </a:r>
            <a:r>
              <a:rPr lang="he-IL" dirty="0"/>
              <a:t> ו-</a:t>
            </a:r>
            <a:r>
              <a:rPr lang="en-US" dirty="0"/>
              <a:t>.</a:t>
            </a:r>
            <a:r>
              <a:rPr lang="he-IL" dirty="0"/>
              <a:t>T</a:t>
            </a:r>
            <a:r>
              <a:rPr lang="en-US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dirty="0"/>
              <a:t>Bar Chart</a:t>
            </a:r>
            <a:r>
              <a:rPr lang="he-IL" dirty="0"/>
              <a:t> והוספת קובץ הנתונים </a:t>
            </a:r>
            <a:r>
              <a:rPr lang="en-US" dirty="0"/>
              <a:t>(Packet Count </a:t>
            </a:r>
            <a:r>
              <a:rPr lang="en-US" dirty="0" err="1"/>
              <a:t>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64398"/>
              </p:ext>
            </p:extLst>
          </p:nvPr>
        </p:nvGraphicFramePr>
        <p:xfrm>
          <a:off x="2436368" y="20269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3701796"/>
            <a:ext cx="9601200" cy="703943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נכון לעכשיו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הרצה של הקוד בשרת עם סינון לפי זמן נכשלת עקב חוסר בזיכרון של כרטיס מסך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התבצע ניסוי בהרצה של הקוד ב-4 וריאציות של קוד וב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כ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ל 4 התצורות כולל ניסוי להוריד את הפרמטרים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54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5537</TotalTime>
  <Words>1203</Words>
  <Application>Microsoft Macintosh PowerPoint</Application>
  <PresentationFormat>Widescreen</PresentationFormat>
  <Paragraphs>242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34</cp:revision>
  <dcterms:created xsi:type="dcterms:W3CDTF">2023-09-03T13:10:28Z</dcterms:created>
  <dcterms:modified xsi:type="dcterms:W3CDTF">2023-09-28T15:55:20Z</dcterms:modified>
</cp:coreProperties>
</file>